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6" r:id="rId3"/>
    <p:sldId id="257" r:id="rId4"/>
    <p:sldId id="258" r:id="rId5"/>
    <p:sldId id="259" r:id="rId6"/>
    <p:sldId id="265" r:id="rId7"/>
    <p:sldId id="264" r:id="rId8"/>
    <p:sldId id="263" r:id="rId9"/>
    <p:sldId id="262" r:id="rId10"/>
    <p:sldId id="261" r:id="rId11"/>
    <p:sldId id="260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517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13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68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5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3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9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1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89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463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6550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8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114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67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0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21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1171517-98E9-40B7-B885-E570C8645F2D}" type="datetimeFigureOut">
              <a:rPr lang="ru-RU" smtClean="0"/>
              <a:t>21.11.2017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72B2F-9E3F-4630-8042-33A6D0D1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93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707" y="321180"/>
            <a:ext cx="8305800" cy="731765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ГРУНТОВ ЗЕМЛЯНОГО ПОЛОТНА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05" y="1385455"/>
            <a:ext cx="7906902" cy="3574473"/>
          </a:xfrm>
        </p:spPr>
        <p:txBody>
          <a:bodyPr>
            <a:normAutofit/>
          </a:bodyPr>
          <a:lstStyle/>
          <a:p>
            <a:pPr indent="432000" algn="just"/>
            <a:r>
              <a:rPr lang="ru-RU" sz="2400" b="1" i="1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грунта </a:t>
            </a:r>
            <a:r>
              <a:rPr lang="ru-RU" sz="2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одно из важнейших условий, обеспечивающих требуемую прочность и допустимое морозное пучение. </a:t>
            </a:r>
          </a:p>
          <a:p>
            <a:pPr indent="432000" algn="just"/>
            <a:r>
              <a:rPr lang="ru-RU" sz="24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и устойчивость земляного полотна и особенно грунтовых оснований дорожных покрытий в большой степени зависят от степени уплотнения грунтов. </a:t>
            </a:r>
            <a:endParaRPr lang="ru-RU" sz="2400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6691" y="4269662"/>
            <a:ext cx="7775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СНиП РК 3.03-09-2006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* 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78.13330.2012 </a:t>
            </a:r>
            <a:endParaRPr lang="ru-RU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 34.13330.2012 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СНиП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3.06.03-85. Автомобильные дороги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789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700" y="5112327"/>
            <a:ext cx="7914518" cy="113607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9.1.1.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вертикальных давлений в зоне земляного полотна: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 от временной нагрузки; б – от собственной массы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070" y="272311"/>
            <a:ext cx="3577114" cy="465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8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641791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земляного полотна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699" y="5306291"/>
            <a:ext cx="7374191" cy="942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Рабочий слой (верхняя часть земляного полотна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Ядро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насыпи, 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Откосные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части, 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Основание насыпи (выемки)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age0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38" y="1293668"/>
            <a:ext cx="665226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46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1891" y="1416317"/>
            <a:ext cx="78693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Верхняя часть земляного полотна (рабочий слой) 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часть земляного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полотна, располагающаяся ниже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дорожной одежды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глубины равной 2/3 глубины промерзания,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менее 1,5 м от поверхности проезжей части.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Основание насыпи 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массив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грунта в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условиях естественного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залегания, располагающийся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ниже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насыпного слоя, а при низких насыпях - и ниже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границы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рабочего слоя.</a:t>
            </a:r>
            <a:endParaRPr lang="ru-RU" alt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Основание выемки</a:t>
            </a:r>
            <a:r>
              <a:rPr lang="ru-RU" altLang="ru-RU" sz="2400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массив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грунта ниже границы 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рабочего </a:t>
            </a: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слоя.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839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1417" y="681381"/>
            <a:ext cx="7773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9.1.1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 минимального требуемого коэффициента 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от оптимального уплотнения 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17" y="1604711"/>
            <a:ext cx="8036243" cy="418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23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0435" y="721365"/>
            <a:ext cx="6442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9.1.2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Значения коэффициента относительного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уплотнения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86" y="2473896"/>
            <a:ext cx="8048625" cy="23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2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848" y="807459"/>
            <a:ext cx="4781550" cy="1009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73" y="2218025"/>
            <a:ext cx="5676900" cy="19621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5855" y="4581091"/>
            <a:ext cx="746760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плотность скелета грунта, г/см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массовая доля влажности грунта, %;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объем воздуха, %;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плотность твердой фазы грунта (истинная плотность скелета, г/см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1-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единичный объем грунта (1 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5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703326" cy="808046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оптимальной плотности и влажности грунта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text.gosthelp.ru/images/text/45554.files/image01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08" y="1378416"/>
            <a:ext cx="2560701" cy="51214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879272" y="152818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9.2.1. Прибор Союздорнии для стандартного уплотнения: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1-подстаканник; 2-разъемный цилиндр; 3-верхний стакан; 4-стойка с уплотнителем; 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5-груз; 6-ограничительное кольцо;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7-зажимное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кольцо;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8-зажимный винт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17818" y="3360497"/>
            <a:ext cx="4572000" cy="313932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Прибор (рис. 9.2.1) состоит из подстаканника, разъемного цилиндра диаметром 100+0,1 мм и высотой 127+0,1 мм, верхнего стакана, стойки с уплотнителем, груза весом 2,5 кг, ограничительного кольца с винтом, зажимного кольца с зажимными винтами. Вес стойки с уплотнителем и ограничительным кольцом составляет 1,3-1,4 кг. Указанные размеры прибора должны быть тщательно выдержаны.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0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09" y="452718"/>
            <a:ext cx="8021981" cy="724918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работ по уплотнению земляного полотна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364" y="1526452"/>
            <a:ext cx="8562109" cy="4444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условиями обеспечения высокого качества работ по уплотнению грунтов и достижения ими требуемой плотности являются: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выбор уплотняющих средств в соответствии со свойствами уплотняемых грунтов;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начального состояния грунтов, способствующего их эффективному уплотнению;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толщины слоев уплотняемых грунтов в соответствии с нагрузкой на них от уплотняющих машин;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рациональный режим уплотняющих средств: применение предварительного уплотнения, соблюдение необходимой последовательности проходов и обеспечение их требуемого числа и т.п.;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своевременный и тщательный контроль плотности.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7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каток гладковальцовый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11" y="617797"/>
            <a:ext cx="2840355" cy="2131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катки решетчаты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345" y="506961"/>
            <a:ext cx="4064000" cy="30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катки кулачковые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26" y="3534814"/>
            <a:ext cx="3279140" cy="24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пневмоколесные катк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5" y="3847176"/>
            <a:ext cx="3649980" cy="2433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1661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700" y="944479"/>
            <a:ext cx="1518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9.3.1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26" y="1620544"/>
            <a:ext cx="8101013" cy="3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700" y="3657600"/>
            <a:ext cx="6711654" cy="25908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обозначения: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W, W</a:t>
            </a:r>
            <a:r>
              <a:rPr 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соответственно фактическая и оптимальная влажность грунта;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удельное линейное давление, Па;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радиус вальца катка, см;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длина кулачка, см;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минимальный размер опорной части поверхности кулачка, см;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глубина рыхления уплотненного слоя грунта кулачками (5 см);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нагрузка на колесо катка, кг.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726" y="528935"/>
            <a:ext cx="7232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9.3.2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Формулы для определения оптимальной толщины уплотняемого слоя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26" y="1787664"/>
            <a:ext cx="7788593" cy="174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92" y="801812"/>
            <a:ext cx="8441055" cy="5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51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9051" y="854432"/>
            <a:ext cx="151804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.3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29" y="1454290"/>
            <a:ext cx="7788593" cy="499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48444" y="259773"/>
            <a:ext cx="2819400" cy="312420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2818561" y="4070205"/>
            <a:ext cx="3479165" cy="18764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9599" y="3383973"/>
            <a:ext cx="8104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9.4.1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Схема движения пневмоколесного катка при уплотнении насыпей (цифрами показана последова­тельность движения катка)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4290" y="5946630"/>
            <a:ext cx="7800109" cy="68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9.4.2. Схема движения трактора с кулачковыми катками: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1-8 – последовательность проходов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3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Cambria/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513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</vt:lpstr>
      <vt:lpstr>Symbol</vt:lpstr>
      <vt:lpstr>Times New Roman</vt:lpstr>
      <vt:lpstr>Wingdings 3</vt:lpstr>
      <vt:lpstr>Ион</vt:lpstr>
      <vt:lpstr>УПЛОТНЕНИЕ ГРУНТОВ ЗЕМЛЯНОГО ПОЛОТНА</vt:lpstr>
      <vt:lpstr>Презентация PowerPoint</vt:lpstr>
      <vt:lpstr>Элементы земляного полотна 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оптимальной плотности и влажности грунта</vt:lpstr>
      <vt:lpstr>Производство работ по уплотнению земляного полотна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УПЛОТНЕНИЕ ГРУНТОВ ЗЕМЛЯНОГО ПОЛОТНА</dc:title>
  <dc:creator>Bakytbek</dc:creator>
  <cp:lastModifiedBy>Bakytbek</cp:lastModifiedBy>
  <cp:revision>7</cp:revision>
  <dcterms:created xsi:type="dcterms:W3CDTF">2017-11-21T14:42:54Z</dcterms:created>
  <dcterms:modified xsi:type="dcterms:W3CDTF">2017-11-21T15:40:13Z</dcterms:modified>
</cp:coreProperties>
</file>